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presProps+xml" PartName="/ppt/presProps.xml"/>
  <Override ContentType="application/vnd.openxmlformats-officedocument.presentationml.presentation.main+xml" PartName="/ppt/presentation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viewProps+xml" PartName="/ppt/view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5143500" cx="9144000"/>
  <p:notesSz cx="6858000" cy="9144000"/>
  <p:embeddedFontLst>
    <p:embeddedFont>
      <p:font typeface="Flavors"/>
      <p:regular r:id="rId14"/>
    </p:embeddedFont>
    <p:embeddedFont>
      <p:font typeface="Gochi Hand"/>
      <p:regular r:id="rId1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GochiHand-regular.fntdata"/><Relationship Id="rId14" Type="http://schemas.openxmlformats.org/officeDocument/2006/relationships/font" Target="fonts/Flavors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626e1493d5_1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626e1493d5_1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62753e8927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62753e8927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73d5b05698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73d5b05698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654163155d_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654163155d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78e7047a19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78e7047a19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626e1493d5_1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626e1493d5_1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626e1493d5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626e1493d5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6.png"/><Relationship Id="rId4" Type="http://schemas.openxmlformats.org/officeDocument/2006/relationships/hyperlink" Target="http://drive.google.com/file/d/1hHKVS69JKa4bmDYZ7jL3Dzydmywugwyl/view" TargetMode="External"/><Relationship Id="rId5" Type="http://schemas.openxmlformats.org/officeDocument/2006/relationships/image" Target="../media/image1.png"/><Relationship Id="rId6" Type="http://schemas.openxmlformats.org/officeDocument/2006/relationships/image" Target="../media/image11.png"/><Relationship Id="rId7" Type="http://schemas.openxmlformats.org/officeDocument/2006/relationships/image" Target="../media/image7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gif"/><Relationship Id="rId4" Type="http://schemas.openxmlformats.org/officeDocument/2006/relationships/image" Target="../media/image2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9.png"/><Relationship Id="rId10" Type="http://schemas.openxmlformats.org/officeDocument/2006/relationships/image" Target="../media/image8.png"/><Relationship Id="rId9" Type="http://schemas.openxmlformats.org/officeDocument/2006/relationships/image" Target="../media/image23.png"/><Relationship Id="rId5" Type="http://schemas.openxmlformats.org/officeDocument/2006/relationships/image" Target="../media/image6.png"/><Relationship Id="rId6" Type="http://schemas.openxmlformats.org/officeDocument/2006/relationships/image" Target="../media/image4.png"/><Relationship Id="rId7" Type="http://schemas.openxmlformats.org/officeDocument/2006/relationships/image" Target="../media/image12.png"/><Relationship Id="rId8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7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1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jpg"/><Relationship Id="rId4" Type="http://schemas.openxmlformats.org/officeDocument/2006/relationships/image" Target="../media/image16.png"/><Relationship Id="rId5" Type="http://schemas.openxmlformats.org/officeDocument/2006/relationships/image" Target="../media/image17.jpg"/><Relationship Id="rId6" Type="http://schemas.openxmlformats.org/officeDocument/2006/relationships/image" Target="../media/image20.png"/><Relationship Id="rId7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latin typeface="Flavors"/>
                <a:ea typeface="Flavors"/>
                <a:cs typeface="Flavors"/>
                <a:sym typeface="Flavors"/>
              </a:rPr>
              <a:t>Necro </a:t>
            </a:r>
            <a:r>
              <a:rPr lang="en" sz="6000">
                <a:latin typeface="Flavors"/>
                <a:ea typeface="Flavors"/>
                <a:cs typeface="Flavors"/>
                <a:sym typeface="Flavors"/>
              </a:rPr>
              <a:t>Nursery</a:t>
            </a:r>
            <a:endParaRPr sz="6000">
              <a:latin typeface="Flavors"/>
              <a:ea typeface="Flavors"/>
              <a:cs typeface="Flavors"/>
              <a:sym typeface="Flavors"/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latin typeface="Gochi Hand"/>
                <a:ea typeface="Gochi Hand"/>
                <a:cs typeface="Gochi Hand"/>
                <a:sym typeface="Gochi Hand"/>
              </a:rPr>
              <a:t>Team Abra-cadaver</a:t>
            </a:r>
            <a:endParaRPr sz="3400">
              <a:latin typeface="Gochi Hand"/>
              <a:ea typeface="Gochi Hand"/>
              <a:cs typeface="Gochi Hand"/>
              <a:sym typeface="Gochi Hand"/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40550" y="529650"/>
            <a:ext cx="1291753" cy="1523348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3" title="GraveyardTheme_NoFade.mp3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450" y="72450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367675" y="529650"/>
            <a:ext cx="1291753" cy="1523348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616950" y="1062913"/>
            <a:ext cx="1112175" cy="1415923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22625" y="1062925"/>
            <a:ext cx="1112175" cy="1415898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650963" y="2680689"/>
            <a:ext cx="1112175" cy="691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Flavors"/>
                <a:ea typeface="Flavors"/>
                <a:cs typeface="Flavors"/>
                <a:sym typeface="Flavors"/>
              </a:rPr>
              <a:t>Narrative</a:t>
            </a:r>
            <a:endParaRPr sz="3000">
              <a:latin typeface="Flavors"/>
              <a:ea typeface="Flavors"/>
              <a:cs typeface="Flavors"/>
              <a:sym typeface="Flavors"/>
            </a:endParaRPr>
          </a:p>
        </p:txBody>
      </p:sp>
      <p:sp>
        <p:nvSpPr>
          <p:cNvPr id="67" name="Google Shape;67;p14"/>
          <p:cNvSpPr txBox="1"/>
          <p:nvPr>
            <p:ph idx="1" type="body"/>
          </p:nvPr>
        </p:nvSpPr>
        <p:spPr>
          <a:xfrm>
            <a:off x="311700" y="11759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Gochi Hand"/>
              <a:buChar char="●"/>
            </a:pPr>
            <a:r>
              <a:rPr lang="en" sz="2000">
                <a:latin typeface="Gochi Hand"/>
                <a:ea typeface="Gochi Hand"/>
                <a:cs typeface="Gochi Hand"/>
                <a:sym typeface="Gochi Hand"/>
              </a:rPr>
              <a:t>Wrote dialogue for mentor and merchant.</a:t>
            </a:r>
            <a:endParaRPr sz="2000">
              <a:latin typeface="Gochi Hand"/>
              <a:ea typeface="Gochi Hand"/>
              <a:cs typeface="Gochi Hand"/>
              <a:sym typeface="Gochi Hand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Gochi Hand"/>
              <a:buChar char="●"/>
            </a:pPr>
            <a:r>
              <a:rPr lang="en" sz="2000">
                <a:latin typeface="Gochi Hand"/>
                <a:ea typeface="Gochi Hand"/>
                <a:cs typeface="Gochi Hand"/>
                <a:sym typeface="Gochi Hand"/>
              </a:rPr>
              <a:t>World Bible and High Concept Documents updated</a:t>
            </a:r>
            <a:endParaRPr sz="2000">
              <a:latin typeface="Gochi Hand"/>
              <a:ea typeface="Gochi Hand"/>
              <a:cs typeface="Gochi Hand"/>
              <a:sym typeface="Gochi Hand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Gochi Hand"/>
              <a:buChar char="●"/>
            </a:pPr>
            <a:r>
              <a:rPr lang="en" sz="2000">
                <a:latin typeface="Gochi Hand"/>
                <a:ea typeface="Gochi Hand"/>
                <a:cs typeface="Gochi Hand"/>
                <a:sym typeface="Gochi Hand"/>
              </a:rPr>
              <a:t>Minigame Backgrounds curated</a:t>
            </a:r>
            <a:endParaRPr sz="2000">
              <a:latin typeface="Gochi Hand"/>
              <a:ea typeface="Gochi Hand"/>
              <a:cs typeface="Gochi Hand"/>
              <a:sym typeface="Gochi Hand"/>
            </a:endParaRPr>
          </a:p>
        </p:txBody>
      </p:sp>
      <p:pic>
        <p:nvPicPr>
          <p:cNvPr id="68" name="Google Shape;68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5325" y="211463"/>
            <a:ext cx="2066575" cy="206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Flavors"/>
                <a:ea typeface="Flavors"/>
                <a:cs typeface="Flavors"/>
                <a:sym typeface="Flavors"/>
              </a:rPr>
              <a:t>Audio</a:t>
            </a:r>
            <a:endParaRPr sz="3000">
              <a:latin typeface="Flavors"/>
              <a:ea typeface="Flavors"/>
              <a:cs typeface="Flavors"/>
              <a:sym typeface="Flavors"/>
            </a:endParaRPr>
          </a:p>
        </p:txBody>
      </p:sp>
      <p:sp>
        <p:nvSpPr>
          <p:cNvPr id="74" name="Google Shape;74;p15"/>
          <p:cNvSpPr txBox="1"/>
          <p:nvPr>
            <p:ph idx="1" type="body"/>
          </p:nvPr>
        </p:nvSpPr>
        <p:spPr>
          <a:xfrm>
            <a:off x="311700" y="11426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Gochi Hand"/>
              <a:buChar char="●"/>
            </a:pPr>
            <a:r>
              <a:rPr lang="en" sz="2000">
                <a:latin typeface="Gochi Hand"/>
                <a:ea typeface="Gochi Hand"/>
                <a:cs typeface="Gochi Hand"/>
                <a:sym typeface="Gochi Hand"/>
              </a:rPr>
              <a:t>Created version 1 of new minigame music soundtracks</a:t>
            </a:r>
            <a:endParaRPr sz="2000">
              <a:latin typeface="Gochi Hand"/>
              <a:ea typeface="Gochi Hand"/>
              <a:cs typeface="Gochi Hand"/>
              <a:sym typeface="Gochi Hand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Gochi Hand"/>
              <a:buChar char="●"/>
            </a:pPr>
            <a:r>
              <a:rPr lang="en" sz="2000">
                <a:latin typeface="Gochi Hand"/>
                <a:ea typeface="Gochi Hand"/>
                <a:cs typeface="Gochi Hand"/>
                <a:sym typeface="Gochi Hand"/>
              </a:rPr>
              <a:t>Concepts of sounds for future soul minigame soundtrack(s)</a:t>
            </a:r>
            <a:endParaRPr sz="2000">
              <a:latin typeface="Gochi Hand"/>
              <a:ea typeface="Gochi Hand"/>
              <a:cs typeface="Gochi Hand"/>
              <a:sym typeface="Gochi Hand"/>
            </a:endParaRPr>
          </a:p>
        </p:txBody>
      </p:sp>
      <p:pic>
        <p:nvPicPr>
          <p:cNvPr id="75" name="Google Shape;7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82375" y="3666250"/>
            <a:ext cx="1333825" cy="151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27475" y="4115937"/>
            <a:ext cx="1333825" cy="10670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381450"/>
            <a:ext cx="2831625" cy="283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46501" y="3213075"/>
            <a:ext cx="1802325" cy="180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6"/>
          <p:cNvPicPr preferRelativeResize="0"/>
          <p:nvPr/>
        </p:nvPicPr>
        <p:blipFill rotWithShape="1">
          <a:blip r:embed="rId5">
            <a:alphaModFix/>
          </a:blip>
          <a:srcRect b="0" l="0" r="17334" t="0"/>
          <a:stretch/>
        </p:blipFill>
        <p:spPr>
          <a:xfrm>
            <a:off x="6679400" y="1264850"/>
            <a:ext cx="2340825" cy="283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913425" y="0"/>
            <a:ext cx="3502700" cy="350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06775" y="2783775"/>
            <a:ext cx="2200325" cy="2200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625400" y="-268600"/>
            <a:ext cx="3002150" cy="300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572775" y="2259675"/>
            <a:ext cx="3107400" cy="310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469650" y="3097575"/>
            <a:ext cx="1802325" cy="18023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9" name="Google Shape;89;p16"/>
          <p:cNvCxnSpPr/>
          <p:nvPr/>
        </p:nvCxnSpPr>
        <p:spPr>
          <a:xfrm flipH="1" rot="10800000">
            <a:off x="5003226" y="4096463"/>
            <a:ext cx="754500" cy="177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7"/>
          <p:cNvPicPr preferRelativeResize="0"/>
          <p:nvPr/>
        </p:nvPicPr>
        <p:blipFill rotWithShape="1">
          <a:blip r:embed="rId3">
            <a:alphaModFix/>
          </a:blip>
          <a:srcRect b="8081" l="16068" r="7379" t="8944"/>
          <a:stretch/>
        </p:blipFill>
        <p:spPr>
          <a:xfrm>
            <a:off x="500409" y="599175"/>
            <a:ext cx="3058212" cy="29924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7"/>
          <p:cNvSpPr txBox="1"/>
          <p:nvPr/>
        </p:nvSpPr>
        <p:spPr>
          <a:xfrm rot="861879">
            <a:off x="94886" y="3221827"/>
            <a:ext cx="2678438" cy="111876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10 WBs spent on this, don’t know how to color it  :(</a:t>
            </a:r>
            <a:endParaRPr b="1" sz="1800"/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14175" y="104175"/>
            <a:ext cx="2361549" cy="305612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7" name="Google Shape;97;p17"/>
          <p:cNvCxnSpPr/>
          <p:nvPr/>
        </p:nvCxnSpPr>
        <p:spPr>
          <a:xfrm flipH="1" rot="10800000">
            <a:off x="2872150" y="644775"/>
            <a:ext cx="859800" cy="1629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8" name="Google Shape;98;p17"/>
          <p:cNvCxnSpPr/>
          <p:nvPr/>
        </p:nvCxnSpPr>
        <p:spPr>
          <a:xfrm>
            <a:off x="3141750" y="3591575"/>
            <a:ext cx="1794900" cy="2835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9" name="Google Shape;99;p17"/>
          <p:cNvSpPr txBox="1"/>
          <p:nvPr/>
        </p:nvSpPr>
        <p:spPr>
          <a:xfrm rot="33113">
            <a:off x="3755679" y="4793059"/>
            <a:ext cx="2678524" cy="33787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(thank you Brooke and Jack)</a:t>
            </a:r>
            <a:endParaRPr sz="1100"/>
          </a:p>
        </p:txBody>
      </p:sp>
      <p:sp>
        <p:nvSpPr>
          <p:cNvPr id="100" name="Google Shape;100;p17"/>
          <p:cNvSpPr txBox="1"/>
          <p:nvPr/>
        </p:nvSpPr>
        <p:spPr>
          <a:xfrm>
            <a:off x="6988325" y="1429425"/>
            <a:ext cx="19182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(Still in progress)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1" name="Google Shape;101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52100" y="1523225"/>
            <a:ext cx="3681525" cy="368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55338" y="-107675"/>
            <a:ext cx="9588422" cy="2215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8"/>
          <p:cNvPicPr preferRelativeResize="0"/>
          <p:nvPr/>
        </p:nvPicPr>
        <p:blipFill rotWithShape="1">
          <a:blip r:embed="rId4">
            <a:alphaModFix/>
          </a:blip>
          <a:srcRect b="0" l="0" r="22009" t="0"/>
          <a:stretch/>
        </p:blipFill>
        <p:spPr>
          <a:xfrm>
            <a:off x="-255350" y="2843550"/>
            <a:ext cx="8379873" cy="214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88850" y="2108067"/>
            <a:ext cx="1925325" cy="1473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Flavors"/>
                <a:ea typeface="Flavors"/>
                <a:cs typeface="Flavors"/>
                <a:sym typeface="Flavors"/>
              </a:rPr>
              <a:t>Programming</a:t>
            </a:r>
            <a:endParaRPr sz="3000">
              <a:latin typeface="Flavors"/>
              <a:ea typeface="Flavors"/>
              <a:cs typeface="Flavors"/>
              <a:sym typeface="Flavors"/>
            </a:endParaRPr>
          </a:p>
        </p:txBody>
      </p:sp>
      <p:sp>
        <p:nvSpPr>
          <p:cNvPr id="114" name="Google Shape;114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Gochi Hand"/>
              <a:buChar char="●"/>
            </a:pPr>
            <a:r>
              <a:rPr lang="en" sz="2000">
                <a:latin typeface="Gochi Hand"/>
                <a:ea typeface="Gochi Hand"/>
                <a:cs typeface="Gochi Hand"/>
                <a:sym typeface="Gochi Hand"/>
              </a:rPr>
              <a:t>Loading is now less destructive</a:t>
            </a:r>
            <a:endParaRPr sz="2000">
              <a:latin typeface="Gochi Hand"/>
              <a:ea typeface="Gochi Hand"/>
              <a:cs typeface="Gochi Hand"/>
              <a:sym typeface="Gochi Hand"/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Gochi Hand"/>
              <a:buChar char="●"/>
            </a:pPr>
            <a:r>
              <a:rPr lang="en" sz="2000">
                <a:latin typeface="Gochi Hand"/>
                <a:ea typeface="Gochi Hand"/>
                <a:cs typeface="Gochi Hand"/>
                <a:sym typeface="Gochi Hand"/>
              </a:rPr>
              <a:t>Added tutorial scene when first opening the app</a:t>
            </a:r>
            <a:endParaRPr sz="2000">
              <a:latin typeface="Gochi Hand"/>
              <a:ea typeface="Gochi Hand"/>
              <a:cs typeface="Gochi Hand"/>
              <a:sym typeface="Gochi Hand"/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Gochi Hand"/>
              <a:buChar char="●"/>
            </a:pPr>
            <a:r>
              <a:rPr lang="en" sz="2000">
                <a:latin typeface="Gochi Hand"/>
                <a:ea typeface="Gochi Hand"/>
                <a:cs typeface="Gochi Hand"/>
                <a:sym typeface="Gochi Hand"/>
              </a:rPr>
              <a:t>New Minigames started</a:t>
            </a:r>
            <a:endParaRPr sz="2000">
              <a:latin typeface="Gochi Hand"/>
              <a:ea typeface="Gochi Hand"/>
              <a:cs typeface="Gochi Hand"/>
              <a:sym typeface="Gochi Hand"/>
            </a:endParaRPr>
          </a:p>
          <a:p>
            <a:pPr indent="-3556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Gochi Hand"/>
              <a:buChar char="○"/>
            </a:pPr>
            <a:r>
              <a:rPr lang="en" sz="2000">
                <a:latin typeface="Gochi Hand"/>
                <a:ea typeface="Gochi Hand"/>
                <a:cs typeface="Gochi Hand"/>
                <a:sym typeface="Gochi Hand"/>
              </a:rPr>
              <a:t>Summoning master</a:t>
            </a:r>
            <a:endParaRPr sz="2000">
              <a:latin typeface="Gochi Hand"/>
              <a:ea typeface="Gochi Hand"/>
              <a:cs typeface="Gochi Hand"/>
              <a:sym typeface="Gochi Hand"/>
            </a:endParaRPr>
          </a:p>
          <a:p>
            <a:pPr indent="-3556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Gochi Hand"/>
              <a:buChar char="○"/>
            </a:pPr>
            <a:r>
              <a:rPr lang="en" sz="2000">
                <a:latin typeface="Gochi Hand"/>
                <a:ea typeface="Gochi Hand"/>
                <a:cs typeface="Gochi Hand"/>
                <a:sym typeface="Gochi Hand"/>
              </a:rPr>
              <a:t>Potion Brewing</a:t>
            </a:r>
            <a:endParaRPr sz="2000">
              <a:latin typeface="Gochi Hand"/>
              <a:ea typeface="Gochi Hand"/>
              <a:cs typeface="Gochi Hand"/>
              <a:sym typeface="Gochi Hand"/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Gochi Hand"/>
              <a:buChar char="●"/>
            </a:pPr>
            <a:r>
              <a:rPr lang="en" sz="2000">
                <a:latin typeface="Gochi Hand"/>
                <a:ea typeface="Gochi Hand"/>
                <a:cs typeface="Gochi Hand"/>
                <a:sym typeface="Gochi Hand"/>
              </a:rPr>
              <a:t>Added Dialogue to Tutorial and Market Scenes</a:t>
            </a:r>
            <a:endParaRPr sz="2000">
              <a:latin typeface="Gochi Hand"/>
              <a:ea typeface="Gochi Hand"/>
              <a:cs typeface="Gochi Hand"/>
              <a:sym typeface="Gochi Hand"/>
            </a:endParaRPr>
          </a:p>
        </p:txBody>
      </p:sp>
      <p:pic>
        <p:nvPicPr>
          <p:cNvPr id="115" name="Google Shape;11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59325" y="-191650"/>
            <a:ext cx="3554275" cy="3554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0"/>
          <p:cNvSpPr txBox="1"/>
          <p:nvPr/>
        </p:nvSpPr>
        <p:spPr>
          <a:xfrm>
            <a:off x="493400" y="358850"/>
            <a:ext cx="7864800" cy="9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FFFFFF"/>
                </a:solidFill>
                <a:latin typeface="Flavors"/>
                <a:ea typeface="Flavors"/>
                <a:cs typeface="Flavors"/>
                <a:sym typeface="Flavors"/>
              </a:rPr>
              <a:t>Questions?</a:t>
            </a:r>
            <a:endParaRPr sz="6000">
              <a:solidFill>
                <a:srgbClr val="FFFFFF"/>
              </a:solidFill>
              <a:latin typeface="Flavors"/>
              <a:ea typeface="Flavors"/>
              <a:cs typeface="Flavors"/>
              <a:sym typeface="Flavors"/>
            </a:endParaRPr>
          </a:p>
        </p:txBody>
      </p:sp>
      <p:pic>
        <p:nvPicPr>
          <p:cNvPr id="121" name="Google Shape;12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54550" y="1186662"/>
            <a:ext cx="3824851" cy="3007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40999" y="2212189"/>
            <a:ext cx="2853275" cy="71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7950" y="1495650"/>
            <a:ext cx="3564300" cy="356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74426" y="598463"/>
            <a:ext cx="2546450" cy="4380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19751" y="3357727"/>
            <a:ext cx="2042676" cy="17022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